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CA18-957C-C24C-A346-30217E47F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39B4B-D051-334C-9013-AAC566807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BA247C-1C00-4443-A87C-FC33AE9D3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118E-7F9D-AF4C-B6E1-EEF5FFE65C04}" type="datetimeFigureOut">
              <a:rPr lang="nl-NL" smtClean="0"/>
              <a:t>23-02-2021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21E30A-18CE-5A45-810B-7B5843E2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A163B2-1B32-594D-9767-6F931DDB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532-AAA3-E442-87F5-316B0BBD4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52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488F7-4A5F-3644-904F-FC6DF95D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4593C31-40A9-EC49-B9E3-B33E6EA6C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41D0DB-ED09-7F42-AE88-53A795E11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118E-7F9D-AF4C-B6E1-EEF5FFE65C04}" type="datetimeFigureOut">
              <a:rPr lang="nl-NL" smtClean="0"/>
              <a:t>23-02-2021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E8AD18-2E93-5A41-9DF4-F2753097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8E5AAB-AA1C-0247-A83E-E8C3973C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532-AAA3-E442-87F5-316B0BBD4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05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B98258-4C72-6447-B2C5-C1D31F883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F26263-1495-4F43-9DB2-CE6F7A828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6B18B1-4991-344A-9F5E-F4B0275A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118E-7F9D-AF4C-B6E1-EEF5FFE65C04}" type="datetimeFigureOut">
              <a:rPr lang="nl-NL" smtClean="0"/>
              <a:t>23-02-2021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5D0C6D-8EE7-9045-B10F-ACDA119C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93007A-A132-F746-827F-DF4927CB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532-AAA3-E442-87F5-316B0BBD4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61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A24D9-7FFB-E541-8430-F6A24AF2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9C74ED-367F-DE49-8C3C-F39BC3FA3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FBA4C3-7485-0D4C-9716-CF122027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118E-7F9D-AF4C-B6E1-EEF5FFE65C04}" type="datetimeFigureOut">
              <a:rPr lang="nl-NL" smtClean="0"/>
              <a:t>23-02-2021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FEBBB5-7B9A-2A44-A928-18E635D7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4554F3-B8AB-C041-A758-3F59EC93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532-AAA3-E442-87F5-316B0BBD4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1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297F2-A5D2-0B42-BB0F-F989CD2B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754373-8E29-DB45-BEE8-723921880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A485BA-86CE-6D42-9DC2-D1C4DAEB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118E-7F9D-AF4C-B6E1-EEF5FFE65C04}" type="datetimeFigureOut">
              <a:rPr lang="nl-NL" smtClean="0"/>
              <a:t>23-02-2021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2927DC-73A3-6648-B15F-4D42ED93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6E65DD-B6A2-8449-81BC-F9007245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532-AAA3-E442-87F5-316B0BBD4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48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9B330-BDDA-9F42-8FCA-DDC04F58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C2D991-55D1-0847-9513-034CE9017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673309-FE24-7844-A605-1B11F1B3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160EB3-829D-9049-B6F9-FB651E67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118E-7F9D-AF4C-B6E1-EEF5FFE65C04}" type="datetimeFigureOut">
              <a:rPr lang="nl-NL" smtClean="0"/>
              <a:t>23-02-2021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1BAB39-CCB7-5944-9A06-4E2AE29A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D47A94-F4F8-0E44-8946-9DF51DC5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532-AAA3-E442-87F5-316B0BBD4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98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35C7F-6E1E-AA41-A768-A11CB5446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F777D4-459D-FB41-897A-0AE7D1E8E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D896C29-B113-B74B-8B8A-6EF87B8CF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A64DED1-B631-D943-BF03-18A152E43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130A9F6-300D-D24B-9D43-DC90E05F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5989B58-F840-9F4B-9A80-F6DEC4BCC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118E-7F9D-AF4C-B6E1-EEF5FFE65C04}" type="datetimeFigureOut">
              <a:rPr lang="nl-NL" smtClean="0"/>
              <a:t>23-02-2021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B58047D-BDAE-0C4B-BDCE-BE663F82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EDFE51-30FC-6A41-8530-CE863A19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532-AAA3-E442-87F5-316B0BBD4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93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9F59B-5234-5F4C-BBFA-FA3E825D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37FA14-658C-E545-B90E-11984DDB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118E-7F9D-AF4C-B6E1-EEF5FFE65C04}" type="datetimeFigureOut">
              <a:rPr lang="nl-NL" smtClean="0"/>
              <a:t>23-02-2021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43D9B9-5BA5-3040-AA7B-5B6E08BD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F27D70-D622-8E4A-8009-AA40818B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532-AAA3-E442-87F5-316B0BBD4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45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D39CBD-2F30-E34D-A69F-E70862BE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118E-7F9D-AF4C-B6E1-EEF5FFE65C04}" type="datetimeFigureOut">
              <a:rPr lang="nl-NL" smtClean="0"/>
              <a:t>23-02-2021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94297F4-D954-1B4F-A046-CB752F6D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006214-5179-B249-95FB-1D8EBA36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532-AAA3-E442-87F5-316B0BBD4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1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D645C-4385-B744-AC57-F4D46DFB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AB3F31-1DAC-E94C-91D7-E80CE304B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11320E-0D1D-B746-95FE-7A9CA8549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2C911D-A472-8D43-98B4-315D4685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118E-7F9D-AF4C-B6E1-EEF5FFE65C04}" type="datetimeFigureOut">
              <a:rPr lang="nl-NL" smtClean="0"/>
              <a:t>23-02-2021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500BF1-E45C-4A42-9548-409E9F26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DEF3A4-1B8B-7147-A995-2BDA6BC5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532-AAA3-E442-87F5-316B0BBD4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8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6E4A2-277C-DA41-BF41-8672AB78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E7A1F35-A69F-4144-8142-4D7F50574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9AFDD6-D3B1-0C43-A5E8-D72C987A5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66B799-00FB-6041-A939-2561A565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118E-7F9D-AF4C-B6E1-EEF5FFE65C04}" type="datetimeFigureOut">
              <a:rPr lang="nl-NL" smtClean="0"/>
              <a:t>23-02-2021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13105B-13D5-B846-8F89-1F54F84AA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7932C5-EF2D-6949-8012-AFAD4C88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532-AAA3-E442-87F5-316B0BBD4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58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C4CD18E-5FE6-6D4D-8355-3FACD90B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60BB25-C5E7-DE4D-9677-1BEA48490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CFD611-A591-0140-88C2-336F639FB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4118E-7F9D-AF4C-B6E1-EEF5FFE65C04}" type="datetimeFigureOut">
              <a:rPr lang="nl-NL" smtClean="0"/>
              <a:t>23-02-2021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1FEB82-DAE3-6846-8FF6-EEA95EA09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E62241-5203-FF4C-9772-A22BFEA75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E532-AAA3-E442-87F5-316B0BBD4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46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851CA-4E1A-DA4B-BB6C-224997E69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nl-NL" sz="5400"/>
              <a:t>Inspiratie </a:t>
            </a:r>
            <a:br>
              <a:rPr lang="nl-NL" sz="5400"/>
            </a:br>
            <a:r>
              <a:rPr lang="nl-NL" sz="5400"/>
              <a:t>Bloemwerk met frame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8">
            <a:extLst>
              <a:ext uri="{FF2B5EF4-FFF2-40B4-BE49-F238E27FC236}">
                <a16:creationId xmlns:a16="http://schemas.microsoft.com/office/drawing/2014/main" id="{74A651CD-FB41-FB44-A962-CA9F25F6C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3" r="-1" b="1599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6576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14B568F1-3FD0-AC4E-899A-AFB726446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5" b="1373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0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97232FB9-9195-DC49-BA00-B07E35119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17" y="1018540"/>
            <a:ext cx="3467100" cy="5201920"/>
          </a:xfrm>
          <a:prstGeom prst="rect">
            <a:avLst/>
          </a:prstGeom>
        </p:spPr>
      </p:pic>
      <p:pic>
        <p:nvPicPr>
          <p:cNvPr id="3" name="Afbeelding 3">
            <a:extLst>
              <a:ext uri="{FF2B5EF4-FFF2-40B4-BE49-F238E27FC236}">
                <a16:creationId xmlns:a16="http://schemas.microsoft.com/office/drawing/2014/main" id="{B6AB6581-A86E-D84A-B01B-E77553A33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70" y="1018540"/>
            <a:ext cx="346710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3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F599C33B-186F-DE47-B53C-96B075BE8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39" y="1600401"/>
            <a:ext cx="6488666" cy="37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3B096C-1414-0F49-A9AE-98E1937608D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749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3744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5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Inspiratie  Bloemwerk met frame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Inspiratie  Bloemwerk met frame</dc:title>
  <dc:creator>Inge van Steen</dc:creator>
  <cp:lastModifiedBy>Inge van Steen</cp:lastModifiedBy>
  <cp:revision>1</cp:revision>
  <dcterms:created xsi:type="dcterms:W3CDTF">2021-02-23T10:18:32Z</dcterms:created>
  <dcterms:modified xsi:type="dcterms:W3CDTF">2021-02-23T10:50:10Z</dcterms:modified>
</cp:coreProperties>
</file>